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11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ransition spd="slow" advClick="0" advTm="10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 advClick="0" advTm="10000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4114800"/>
          </a:xfrm>
        </p:spPr>
        <p:txBody>
          <a:bodyPr>
            <a:noAutofit/>
          </a:bodyPr>
          <a:lstStyle/>
          <a:p>
            <a:pPr algn="ctr"/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sl-SI" sz="8000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>5th </a:t>
            </a:r>
            <a:r>
              <a:rPr lang="sl-SI" sz="8000" dirty="0">
                <a:solidFill>
                  <a:srgbClr val="FF0000"/>
                </a:solidFill>
                <a:latin typeface="Algerian" pitchFamily="82" charset="0"/>
              </a:rPr>
              <a:t>Grade</a:t>
            </a:r>
            <a:br>
              <a:rPr lang="sl-SI" sz="8000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>Writes Postcards</a:t>
            </a:r>
            <a:endParaRPr lang="sl-SI" sz="8000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3" name="bensound-ukule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4" y="5105400"/>
            <a:ext cx="487363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399">
            <a:off x="448941" y="4646992"/>
            <a:ext cx="3179817" cy="174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244">
            <a:off x="6056377" y="4696433"/>
            <a:ext cx="2438400" cy="179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340054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8"/>
          <a:stretch/>
        </p:blipFill>
        <p:spPr bwMode="auto">
          <a:xfrm>
            <a:off x="381000" y="457200"/>
            <a:ext cx="5783263" cy="400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90" y="4466273"/>
            <a:ext cx="4793183" cy="204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56008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1"/>
          <a:stretch/>
        </p:blipFill>
        <p:spPr bwMode="auto">
          <a:xfrm>
            <a:off x="762000" y="380999"/>
            <a:ext cx="7315200" cy="602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602979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5410200" cy="588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832" y="5181600"/>
            <a:ext cx="1333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571233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12" b="44169"/>
          <a:stretch/>
        </p:blipFill>
        <p:spPr bwMode="auto">
          <a:xfrm>
            <a:off x="381000" y="457200"/>
            <a:ext cx="557212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6" t="58861" r="2523"/>
          <a:stretch/>
        </p:blipFill>
        <p:spPr bwMode="auto">
          <a:xfrm>
            <a:off x="3621025" y="3657600"/>
            <a:ext cx="5239512" cy="281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365864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ja\Desktop\Writing postcards 5th class\Ni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07" r="30950"/>
          <a:stretch/>
        </p:blipFill>
        <p:spPr bwMode="auto">
          <a:xfrm rot="5400000">
            <a:off x="567778" y="248197"/>
            <a:ext cx="5776420" cy="59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34000"/>
            <a:ext cx="9525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8393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438400"/>
            <a:ext cx="7086600" cy="2279904"/>
          </a:xfrm>
        </p:spPr>
        <p:txBody>
          <a:bodyPr>
            <a:normAutofit/>
          </a:bodyPr>
          <a:lstStyle/>
          <a:p>
            <a:r>
              <a:rPr lang="sl-SI" sz="8000" dirty="0" smtClean="0">
                <a:solidFill>
                  <a:srgbClr val="FF0000"/>
                </a:solidFill>
                <a:latin typeface="Algerian" pitchFamily="82" charset="0"/>
              </a:rPr>
              <a:t>THE END</a:t>
            </a:r>
            <a:endParaRPr lang="sl-SI" sz="80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95200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ja\Desktop\Writing postcards 5th class\Iza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15369" r="9353" b="14863"/>
          <a:stretch/>
        </p:blipFill>
        <p:spPr bwMode="auto">
          <a:xfrm>
            <a:off x="299720" y="128126"/>
            <a:ext cx="8615680" cy="64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tja\Desktop\Writing postcards 5th class\Izak sli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" y="32004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025713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ja\Desktop\Writing postcards 5th class\Jul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" r="5341"/>
          <a:stretch/>
        </p:blipFill>
        <p:spPr bwMode="auto">
          <a:xfrm>
            <a:off x="1143000" y="304800"/>
            <a:ext cx="5943600" cy="63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95797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tja\Desktop\Writing postcards 5th class\Anej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1" t="6405" r="56439" b="4008"/>
          <a:stretch/>
        </p:blipFill>
        <p:spPr bwMode="auto">
          <a:xfrm rot="5400000">
            <a:off x="2152638" y="-1543037"/>
            <a:ext cx="3221734" cy="691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Katja\Desktop\Writing postcards 5th class\Anej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7" t="13577" r="12099" b="6352"/>
          <a:stretch/>
        </p:blipFill>
        <p:spPr bwMode="auto">
          <a:xfrm rot="5400000">
            <a:off x="5404106" y="3054094"/>
            <a:ext cx="3246116" cy="353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" y="3667125"/>
            <a:ext cx="952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575234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ja\Desktop\Writing postcards 5th class\Matej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10512" r="3352" b="27632"/>
          <a:stretch/>
        </p:blipFill>
        <p:spPr bwMode="auto">
          <a:xfrm>
            <a:off x="381000" y="381000"/>
            <a:ext cx="679553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27" y="5410200"/>
            <a:ext cx="11144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277927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/>
          <a:stretch/>
        </p:blipFill>
        <p:spPr bwMode="auto">
          <a:xfrm>
            <a:off x="304800" y="762000"/>
            <a:ext cx="8458656" cy="371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821164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Slika 2" descr="Description: Where is London? - visitlondo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76600"/>
            <a:ext cx="5257800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81000"/>
            <a:ext cx="365045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376965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tja\Desktop\Writing postcards 5th class\Anj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5" t="3109" r="8492" b="19454"/>
          <a:stretch/>
        </p:blipFill>
        <p:spPr bwMode="auto">
          <a:xfrm rot="5400000">
            <a:off x="-253876" y="1092076"/>
            <a:ext cx="591795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8" r="15323" b="5081"/>
          <a:stretch/>
        </p:blipFill>
        <p:spPr bwMode="auto">
          <a:xfrm rot="16200000">
            <a:off x="6382043" y="1144282"/>
            <a:ext cx="439725" cy="345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638800"/>
            <a:ext cx="104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952076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35"/>
          <a:stretch/>
        </p:blipFill>
        <p:spPr bwMode="auto">
          <a:xfrm>
            <a:off x="457200" y="2743200"/>
            <a:ext cx="5571090" cy="362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Predstavitev Kopra - Visit Kop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2"/>
          <a:stretch/>
        </p:blipFill>
        <p:spPr bwMode="auto">
          <a:xfrm>
            <a:off x="5029200" y="381000"/>
            <a:ext cx="3763962" cy="300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909206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2</Words>
  <Application>Microsoft Office PowerPoint</Application>
  <PresentationFormat>On-screen Show (4:3)</PresentationFormat>
  <Paragraphs>2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Aspect</vt:lpstr>
      <vt:lpstr>              5th Grade Writes Postcards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Katja</dc:creator>
  <cp:lastModifiedBy>Katja</cp:lastModifiedBy>
  <cp:revision>17</cp:revision>
  <dcterms:created xsi:type="dcterms:W3CDTF">2006-08-16T00:00:00Z</dcterms:created>
  <dcterms:modified xsi:type="dcterms:W3CDTF">2021-01-24T20:57:53Z</dcterms:modified>
</cp:coreProperties>
</file>