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5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CF87-A024-4518-859C-6E85F7DF3D5C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BA05-F2CD-480B-8D22-246AFDF0FE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82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CF87-A024-4518-859C-6E85F7DF3D5C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BA05-F2CD-480B-8D22-246AFDF0FE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013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CF87-A024-4518-859C-6E85F7DF3D5C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BA05-F2CD-480B-8D22-246AFDF0FE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860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CF87-A024-4518-859C-6E85F7DF3D5C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BA05-F2CD-480B-8D22-246AFDF0FE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094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CF87-A024-4518-859C-6E85F7DF3D5C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BA05-F2CD-480B-8D22-246AFDF0FE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4286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CF87-A024-4518-859C-6E85F7DF3D5C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BA05-F2CD-480B-8D22-246AFDF0FE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685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CF87-A024-4518-859C-6E85F7DF3D5C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BA05-F2CD-480B-8D22-246AFDF0FE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804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CF87-A024-4518-859C-6E85F7DF3D5C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BA05-F2CD-480B-8D22-246AFDF0FE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697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CF87-A024-4518-859C-6E85F7DF3D5C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BA05-F2CD-480B-8D22-246AFDF0FE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534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CF87-A024-4518-859C-6E85F7DF3D5C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BA05-F2CD-480B-8D22-246AFDF0FE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317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4CF87-A024-4518-859C-6E85F7DF3D5C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BA05-F2CD-480B-8D22-246AFDF0FE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556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DE52A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4CF87-A024-4518-859C-6E85F7DF3D5C}" type="datetimeFigureOut">
              <a:rPr lang="sl-SI" smtClean="0"/>
              <a:t>14.4.2020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1BA05-F2CD-480B-8D22-246AFDF0FE3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235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894" y="-1"/>
            <a:ext cx="4783054" cy="67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06" y="0"/>
            <a:ext cx="4986570" cy="6858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576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602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55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06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602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19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51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602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4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330" y="142504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Širokozaslonsko</PresentationFormat>
  <Paragraphs>0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OŠ Blaža Kocena Ponikva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Katja Zatler</dc:creator>
  <cp:lastModifiedBy>Katja Zatler</cp:lastModifiedBy>
  <cp:revision>3</cp:revision>
  <dcterms:created xsi:type="dcterms:W3CDTF">2020-04-14T15:44:12Z</dcterms:created>
  <dcterms:modified xsi:type="dcterms:W3CDTF">2020-04-14T16:13:26Z</dcterms:modified>
</cp:coreProperties>
</file>